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378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9184" y="0"/>
            <a:ext cx="336882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Зеленоградский административный округ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орода Москвы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Крюково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НИЖНЕКАМЕНСКИЙ ПРУД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135417"/>
            <a:ext cx="1368152" cy="112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984" y="222295"/>
            <a:ext cx="1241536" cy="1071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4376" y="-4743"/>
            <a:ext cx="33688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района Крюково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Москвы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Зеленоград, корпус 1444</a:t>
            </a: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Понедельник-четверг: с 8.00 до 17.00,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ятница: с 8.00 до 15.45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с 12.00 до 12.45</a:t>
            </a: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(499) 717-44-33</a:t>
            </a:r>
          </a:p>
          <a:p>
            <a:endParaRPr lang="ru-RU" sz="400" dirty="0" smtClean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управы района Крюково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ЖКХиБ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 Дмитрий Владимирович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(499) 738-00-70</a:t>
            </a: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ЖКХиБ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управы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Крюково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 717-88-64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krukovo@mos.ru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www.krukovo.mos.ru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Крюково»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1529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8(499)717-75-10</a:t>
            </a: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по благоустройству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Лунев Алексей Геннадьевич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 717-83-18</a:t>
            </a:r>
          </a:p>
        </p:txBody>
      </p:sp>
      <p:pic>
        <p:nvPicPr>
          <p:cNvPr id="9" name="Picture 3" descr="C:\Users\NikolaevaTV1\Desktop\для презентации\нижнекам.JPG"/>
          <p:cNvPicPr>
            <a:picLocks noChangeAspect="1" noChangeArrowheads="1"/>
          </p:cNvPicPr>
          <p:nvPr/>
        </p:nvPicPr>
        <p:blipFill rotWithShape="1">
          <a:blip r:embed="rId5"/>
          <a:srcRect l="19806" r="30529" b="8043"/>
          <a:stretch/>
        </p:blipFill>
        <p:spPr bwMode="auto">
          <a:xfrm>
            <a:off x="64096" y="44624"/>
            <a:ext cx="2944688" cy="303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NikolaevaTV1\Desktop\для презентации\визуализация.jpg"/>
          <p:cNvPicPr>
            <a:picLocks noChangeAspect="1" noChangeArrowheads="1"/>
          </p:cNvPicPr>
          <p:nvPr/>
        </p:nvPicPr>
        <p:blipFill rotWithShape="1">
          <a:blip r:embed="rId6"/>
          <a:srcRect l="6268" r="6131"/>
          <a:stretch/>
        </p:blipFill>
        <p:spPr bwMode="auto">
          <a:xfrm>
            <a:off x="7031608" y="3789040"/>
            <a:ext cx="2720752" cy="207316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5490" r="11107" b="10690"/>
          <a:stretch/>
        </p:blipFill>
        <p:spPr bwMode="auto">
          <a:xfrm>
            <a:off x="67500" y="3078650"/>
            <a:ext cx="2950437" cy="29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6" y="6021288"/>
            <a:ext cx="2943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6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KulikovaAV1\Desktop\2018\2018 знаковый объект\2018 нижнекаменский пруд\2017-09-14-PHOTO-00000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9"/>
          <a:stretch/>
        </p:blipFill>
        <p:spPr bwMode="auto">
          <a:xfrm>
            <a:off x="87692" y="2376630"/>
            <a:ext cx="3050200" cy="21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NikolaevaTV1\Desktop\для презентации\нижнекамен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93" y="4653136"/>
            <a:ext cx="3050200" cy="209627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67697" y="3968299"/>
            <a:ext cx="2925925" cy="262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дорог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береговой линии пруда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берегоукрепления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подпорных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водосброса;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мостка для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рыбаков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деревянного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настила;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деревянной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освещения.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zelenograd.ru/img/a/5/a/a5a7d4d6c2ecd63dd3583c2e2650a6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r="8841"/>
          <a:stretch/>
        </p:blipFill>
        <p:spPr bwMode="auto">
          <a:xfrm>
            <a:off x="87693" y="163369"/>
            <a:ext cx="3050200" cy="20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0196" y="1448019"/>
            <a:ext cx="2925926" cy="262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отдыха должна развиваться с учетом рельефа местности и максимального сохранения зеленых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насаждений.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комфортного отдыха населения города Зеленограда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благоустройство с разделением этой территории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функциональные зоны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ts val="2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Будут проведены следующие виды работ: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2840" y="138069"/>
            <a:ext cx="2952328" cy="134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Нижнекаменский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пруд - одно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любимых мест жителей нашего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пруд и территория у пруда не благоустроены. В 2019 году планируется провести благоустройство зоны отдыха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KulikovaAV1\Desktop\2018\2018 знаковый объект\2018 нижнекаменский пруд\2017-09-14-PHOTO-000001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/>
          <a:stretch/>
        </p:blipFill>
        <p:spPr bwMode="auto">
          <a:xfrm>
            <a:off x="6840115" y="2376630"/>
            <a:ext cx="2994056" cy="21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ugc/397694/2a0000015fb23f47b77ff3fce611d7476853/X5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r="2771"/>
          <a:stretch/>
        </p:blipFill>
        <p:spPr bwMode="auto">
          <a:xfrm>
            <a:off x="6840115" y="181897"/>
            <a:ext cx="2994056" cy="20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ikolaevaTV1\Desktop\для презентации\д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5208" y="4643528"/>
            <a:ext cx="2994056" cy="211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12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214</Words>
  <Application>Microsoft Office PowerPoint</Application>
  <PresentationFormat>Лист A4 (210x297 мм)</PresentationFormat>
  <Paragraphs>79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Антипов Виталий Борисович</dc:creator>
  <cp:lastModifiedBy>Антипов Виталий Борисович</cp:lastModifiedBy>
  <cp:revision>33</cp:revision>
  <cp:lastPrinted>2018-11-07T12:37:34Z</cp:lastPrinted>
  <dcterms:created xsi:type="dcterms:W3CDTF">2018-10-29T07:38:56Z</dcterms:created>
  <dcterms:modified xsi:type="dcterms:W3CDTF">2018-11-07T12:56:01Z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1293649018</vt:i4>
  </property>
  <property fmtid="{D5CDD505-2E9C-101B-9397-08002B2CF9AE}" pid="3" name="_NewReviewCycle">
    <vt:lpwstr/>
  </property>
  <property fmtid="{D5CDD505-2E9C-101B-9397-08002B2CF9AE}" pid="4" name="_EmailSubject">
    <vt:lpwstr>Общественные обсуждения</vt:lpwstr>
  </property>
  <property fmtid="{D5CDD505-2E9C-101B-9397-08002B2CF9AE}" pid="5" name="_AuthorEmail">
    <vt:lpwstr>AntipovVB@mos.ru</vt:lpwstr>
  </property>
  <property fmtid="{D5CDD505-2E9C-101B-9397-08002B2CF9AE}" pid="6" name="_AuthorEmailDisplayName">
    <vt:lpwstr>Антипов Виталий Борисович</vt:lpwstr>
  </property>
</Properties>
</file>